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8bac464ccb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8bac464ccb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8bac464ccb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8bac464ccb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9f43f0a72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9f43f0a72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20332ed9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20332ed9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8bac464ccb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18bac464ccb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8bac464ccb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8bac464ccb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9f43f0a7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9f43f0a7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d661b9a285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d661b9a285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9f43f0a7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9f43f0a7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9f43f0a72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9f43f0a72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9f43f0a72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9f43f0a72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2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image" Target="../media/image11.png"/><Relationship Id="rId9" Type="http://schemas.openxmlformats.org/officeDocument/2006/relationships/image" Target="../media/image15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7" Type="http://schemas.openxmlformats.org/officeDocument/2006/relationships/image" Target="../media/image10.png"/><Relationship Id="rId8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Relationship Id="rId4" Type="http://schemas.openxmlformats.org/officeDocument/2006/relationships/hyperlink" Target="https://github.com/cbent28/TheBlackSwan.git" TargetMode="External"/><Relationship Id="rId5" Type="http://schemas.openxmlformats.org/officeDocument/2006/relationships/hyperlink" Target="https://d1nxb8pietm636.cloudfront.net" TargetMode="External"/><Relationship Id="rId6" Type="http://schemas.openxmlformats.org/officeDocument/2006/relationships/hyperlink" Target="https://take.quiz-maker.com/poll4575301xeaA44b1a-143" TargetMode="External"/><Relationship Id="rId7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5" Type="http://schemas.openxmlformats.org/officeDocument/2006/relationships/image" Target="../media/image5.png"/><Relationship Id="rId6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1.png"/><Relationship Id="rId5" Type="http://schemas.openxmlformats.org/officeDocument/2006/relationships/image" Target="../media/image7.png"/><Relationship Id="rId6" Type="http://schemas.openxmlformats.org/officeDocument/2006/relationships/image" Target="../media/image4.png"/><Relationship Id="rId7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hyperlink" Target="https://github.com/cbent28/TheBlackSwan.git" TargetMode="External"/><Relationship Id="rId5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 amt="18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type="ctrTitle"/>
          </p:nvPr>
        </p:nvSpPr>
        <p:spPr>
          <a:xfrm>
            <a:off x="2318700" y="143025"/>
            <a:ext cx="4506600" cy="10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 u="sng">
                <a:solidFill>
                  <a:srgbClr val="FF0000"/>
                </a:solidFill>
              </a:rPr>
              <a:t>The Black Swan Token</a:t>
            </a:r>
            <a:endParaRPr b="1" sz="3400" u="sng">
              <a:solidFill>
                <a:srgbClr val="FF0000"/>
              </a:solidFill>
            </a:endParaRPr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142125" y="4045125"/>
            <a:ext cx="8653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highlight>
                  <a:srgbClr val="FFFF00"/>
                </a:highlight>
              </a:rPr>
              <a:t>By: Deron Porter, Carl Bent, Chin Hsu, Otha Richardson lll, and Cassandra Toroian</a:t>
            </a:r>
            <a:endParaRPr sz="1800">
              <a:highlight>
                <a:srgbClr val="FFFF00"/>
              </a:highlight>
            </a:endParaRPr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18238" y="1145637"/>
            <a:ext cx="3107524" cy="285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2"/>
          <p:cNvPicPr preferRelativeResize="0"/>
          <p:nvPr/>
        </p:nvPicPr>
        <p:blipFill>
          <a:blip r:embed="rId3">
            <a:alphaModFix amt="18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2"/>
          <p:cNvSpPr txBox="1"/>
          <p:nvPr>
            <p:ph type="title"/>
          </p:nvPr>
        </p:nvSpPr>
        <p:spPr>
          <a:xfrm>
            <a:off x="266875" y="2285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Our coin will prevent you from becoming this…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9" name="Google Shape;12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49800" y="0"/>
            <a:ext cx="2236599" cy="2052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3"/>
          <p:cNvPicPr preferRelativeResize="0"/>
          <p:nvPr/>
        </p:nvPicPr>
        <p:blipFill>
          <a:blip r:embed="rId3">
            <a:alphaModFix amt="18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9074" y="159850"/>
            <a:ext cx="1926113" cy="1549451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36" name="Google Shape;136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10950" y="227875"/>
            <a:ext cx="2579425" cy="1481416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37" name="Google Shape;137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03850" y="1867975"/>
            <a:ext cx="2793624" cy="3142827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38" name="Google Shape;138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446263" y="2958525"/>
            <a:ext cx="2465678" cy="18397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39" name="Google Shape;139;p2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486437" y="227870"/>
            <a:ext cx="2385350" cy="2392629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40" name="Google Shape;140;p2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4450" y="1799650"/>
            <a:ext cx="3199925" cy="319992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4"/>
          <p:cNvPicPr preferRelativeResize="0"/>
          <p:nvPr/>
        </p:nvPicPr>
        <p:blipFill>
          <a:blip r:embed="rId3">
            <a:alphaModFix amt="18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Links</a:t>
            </a:r>
            <a:endParaRPr/>
          </a:p>
        </p:txBody>
      </p:sp>
      <p:sp>
        <p:nvSpPr>
          <p:cNvPr id="147" name="Google Shape;147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Deployed application</a:t>
            </a:r>
            <a:r>
              <a:rPr lang="en"/>
              <a:t>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4"/>
              </a:rPr>
              <a:t>GitHub repo.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5"/>
              </a:rPr>
              <a:t>Our Token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6"/>
              </a:rPr>
              <a:t>Poll</a:t>
            </a:r>
            <a:endParaRPr/>
          </a:p>
        </p:txBody>
      </p:sp>
      <p:pic>
        <p:nvPicPr>
          <p:cNvPr id="148" name="Google Shape;148;p2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849800" y="0"/>
            <a:ext cx="2236599" cy="2052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/>
          <p:cNvPicPr preferRelativeResize="0"/>
          <p:nvPr/>
        </p:nvPicPr>
        <p:blipFill>
          <a:blip r:embed="rId3">
            <a:alphaModFix amt="18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>
            <p:ph type="title"/>
          </p:nvPr>
        </p:nvSpPr>
        <p:spPr>
          <a:xfrm>
            <a:off x="231750" y="29420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Executive Summary</a:t>
            </a:r>
            <a:endParaRPr/>
          </a:p>
        </p:txBody>
      </p:sp>
      <p:sp>
        <p:nvSpPr>
          <p:cNvPr id="64" name="Google Shape;64;p14"/>
          <p:cNvSpPr txBox="1"/>
          <p:nvPr/>
        </p:nvSpPr>
        <p:spPr>
          <a:xfrm>
            <a:off x="392200" y="1445550"/>
            <a:ext cx="8359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4"/>
          <p:cNvSpPr txBox="1"/>
          <p:nvPr/>
        </p:nvSpPr>
        <p:spPr>
          <a:xfrm>
            <a:off x="684050" y="1732275"/>
            <a:ext cx="70497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T</a:t>
            </a:r>
            <a:r>
              <a:rPr lang="en" sz="1800"/>
              <a:t>he current day market is mostly driven by </a:t>
            </a:r>
            <a:r>
              <a:rPr lang="en" sz="1800">
                <a:solidFill>
                  <a:schemeClr val="dk1"/>
                </a:solidFill>
              </a:rPr>
              <a:t>algorithmic trading bots, and the </a:t>
            </a:r>
            <a:r>
              <a:rPr lang="en" sz="1800"/>
              <a:t>fear and greed of investors. </a:t>
            </a:r>
            <a:r>
              <a:rPr lang="en" sz="1800">
                <a:solidFill>
                  <a:schemeClr val="dk1"/>
                </a:solidFill>
              </a:rPr>
              <a:t>Every investor wishes they could predict the market, and even som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The risk taken when investing is not only </a:t>
            </a:r>
            <a:r>
              <a:rPr lang="en" sz="1800"/>
              <a:t>associated</a:t>
            </a:r>
            <a:r>
              <a:rPr lang="en" sz="1800"/>
              <a:t> with the current economic status of their current country… but in fact the whole world. </a:t>
            </a:r>
            <a:endParaRPr sz="1800"/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81625" y="39700"/>
            <a:ext cx="2062374" cy="1892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5"/>
          <p:cNvPicPr preferRelativeResize="0"/>
          <p:nvPr/>
        </p:nvPicPr>
        <p:blipFill>
          <a:blip r:embed="rId3">
            <a:alphaModFix amt="18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715225"/>
            <a:ext cx="5403251" cy="3612171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73" name="Google Shape;73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03250" y="715226"/>
            <a:ext cx="3740750" cy="20170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74" name="Google Shape;74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75138" y="2732300"/>
            <a:ext cx="2396978" cy="1595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6"/>
          <p:cNvPicPr preferRelativeResize="0"/>
          <p:nvPr/>
        </p:nvPicPr>
        <p:blipFill>
          <a:blip r:embed="rId3">
            <a:alphaModFix amt="18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2" y="2039775"/>
            <a:ext cx="5052949" cy="3103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49800" y="0"/>
            <a:ext cx="2236599" cy="2052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97712" y="506301"/>
            <a:ext cx="1857525" cy="1040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464998" y="3002073"/>
            <a:ext cx="1931600" cy="1546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7"/>
          <p:cNvPicPr preferRelativeResize="0"/>
          <p:nvPr/>
        </p:nvPicPr>
        <p:blipFill>
          <a:blip r:embed="rId3">
            <a:alphaModFix amt="18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Description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When the market drops during a black swan event, our coin will increase in value.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Motivation for development?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People lost a lot of money from the current market drop during the pandemic.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There is currently no other option like our token on the market.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Great investment opportunity.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User story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“I am an investor that has PTSD from the 2007 Great Recession and from the market crash in 2020. I am looking for an investment that will keep me from losing money during the next black swan event.”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0" name="Google Shape;9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Concept</a:t>
            </a:r>
            <a:endParaRPr/>
          </a:p>
        </p:txBody>
      </p:sp>
      <p:pic>
        <p:nvPicPr>
          <p:cNvPr id="91" name="Google Shape;9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66100" y="0"/>
            <a:ext cx="1720300" cy="1578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8"/>
          <p:cNvPicPr preferRelativeResize="0"/>
          <p:nvPr/>
        </p:nvPicPr>
        <p:blipFill>
          <a:blip r:embed="rId3">
            <a:alphaModFix amt="18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Techniques</a:t>
            </a:r>
            <a:endParaRPr/>
          </a:p>
        </p:txBody>
      </p:sp>
      <p:sp>
        <p:nvSpPr>
          <p:cNvPr id="98" name="Google Shape;98;p18"/>
          <p:cNvSpPr txBox="1"/>
          <p:nvPr>
            <p:ph idx="1" type="body"/>
          </p:nvPr>
        </p:nvSpPr>
        <p:spPr>
          <a:xfrm>
            <a:off x="311700" y="1534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Description of data source.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Gold, SPDY, DJIT, NASDAQ, FTSE, VIXX, SPX, Treasury Bond, SSE Shanghai  SE </a:t>
            </a:r>
            <a:r>
              <a:rPr lang="en"/>
              <a:t>composite</a:t>
            </a:r>
            <a:r>
              <a:rPr lang="en"/>
              <a:t> index, Hang Seng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Reasoning for data selection.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All of the ETFs and Indexes represent a certain market or commodity within the whole financial market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Non Bias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Not only taking the U.S. Markets because Black Swan events </a:t>
            </a:r>
            <a:r>
              <a:rPr lang="en"/>
              <a:t>affect</a:t>
            </a:r>
            <a:r>
              <a:rPr lang="en"/>
              <a:t> the whole world.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Collection, exploration and cleaning process.</a:t>
            </a:r>
            <a:endParaRPr/>
          </a:p>
        </p:txBody>
      </p:sp>
      <p:pic>
        <p:nvPicPr>
          <p:cNvPr id="99" name="Google Shape;9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47475" y="0"/>
            <a:ext cx="1838925" cy="168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19"/>
          <p:cNvPicPr preferRelativeResize="0"/>
          <p:nvPr/>
        </p:nvPicPr>
        <p:blipFill>
          <a:blip r:embed="rId3">
            <a:alphaModFix amt="18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Approach</a:t>
            </a:r>
            <a:endParaRPr/>
          </a:p>
        </p:txBody>
      </p:sp>
      <p:sp>
        <p:nvSpPr>
          <p:cNvPr id="106" name="Google Shape;106;p19"/>
          <p:cNvSpPr txBox="1"/>
          <p:nvPr>
            <p:ph idx="1" type="body"/>
          </p:nvPr>
        </p:nvSpPr>
        <p:spPr>
          <a:xfrm>
            <a:off x="311700" y="1152475"/>
            <a:ext cx="8520600" cy="378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Technologies used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Languages &amp; Libraries: Solidity (Open </a:t>
            </a:r>
            <a:r>
              <a:rPr lang="en"/>
              <a:t>Zeppelin</a:t>
            </a:r>
            <a:r>
              <a:rPr lang="en"/>
              <a:t>), Python (Pandas, NumPy)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Platforms: </a:t>
            </a:r>
            <a:r>
              <a:rPr lang="en"/>
              <a:t>Remix, Jupyter Lab, Visual Studio Code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Amazon Web Services: S3, CloudFront, Route53, EC2, Certificate Manager, VPC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Breakdown of tasks and roles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Carl- Amazon Web Services (VPC, S3, EC2, Route 53, and CloudFront) and Powerpoint.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Deron &amp; </a:t>
            </a:r>
            <a:r>
              <a:rPr lang="en"/>
              <a:t>Chin- Solidity, Web3 and Blockchain.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Otha &amp; </a:t>
            </a:r>
            <a:r>
              <a:rPr lang="en"/>
              <a:t>Cassandra-  </a:t>
            </a:r>
            <a:r>
              <a:rPr lang="en"/>
              <a:t>Python</a:t>
            </a:r>
            <a:r>
              <a:rPr lang="en"/>
              <a:t>, APIs, data aggregation and data visualisation.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Challenges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Finding the right ETFs and indexes to </a:t>
            </a:r>
            <a:r>
              <a:rPr lang="en"/>
              <a:t>reflect a black swan event.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Working with Route 53 Records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Successes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Configuring a VPC without using the default VPC setting.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Being able to host a streamlit application on AWS</a:t>
            </a:r>
            <a:endParaRPr/>
          </a:p>
        </p:txBody>
      </p:sp>
      <p:pic>
        <p:nvPicPr>
          <p:cNvPr id="107" name="Google Shape;10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82125" y="0"/>
            <a:ext cx="1704275" cy="1564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0"/>
          <p:cNvSpPr txBox="1"/>
          <p:nvPr>
            <p:ph type="title"/>
          </p:nvPr>
        </p:nvSpPr>
        <p:spPr>
          <a:xfrm>
            <a:off x="166025" y="201025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Demo</a:t>
            </a:r>
            <a:endParaRPr/>
          </a:p>
        </p:txBody>
      </p:sp>
      <p:pic>
        <p:nvPicPr>
          <p:cNvPr id="114" name="Google Shape;114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49800" y="0"/>
            <a:ext cx="2236599" cy="2052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1"/>
          <p:cNvPicPr preferRelativeResize="0"/>
          <p:nvPr/>
        </p:nvPicPr>
        <p:blipFill>
          <a:blip r:embed="rId3">
            <a:alphaModFix amt="18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</a:t>
            </a:r>
            <a:endParaRPr/>
          </a:p>
        </p:txBody>
      </p:sp>
      <p:sp>
        <p:nvSpPr>
          <p:cNvPr id="121" name="Google Shape;121;p21"/>
          <p:cNvSpPr txBox="1"/>
          <p:nvPr>
            <p:ph idx="1" type="body"/>
          </p:nvPr>
        </p:nvSpPr>
        <p:spPr>
          <a:xfrm>
            <a:off x="311700" y="14189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Additional questions that surfaced.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How to integrate our project with AWS CloudWatch Alarms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Why certain international Stocks </a:t>
            </a:r>
            <a:r>
              <a:rPr lang="en"/>
              <a:t>were not</a:t>
            </a:r>
            <a:r>
              <a:rPr lang="en"/>
              <a:t> working with our python API code.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Additional topics to research.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How to market our coin to investors and cryptocurrency exchange platforms.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What additional factors contribute to a black swan event?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Plan for future d</a:t>
            </a:r>
            <a:r>
              <a:rPr lang="en"/>
              <a:t>evelopment.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Add a wider range of ETF’s, commodities, bonds, and more.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Bring our coin to all major cryptocurrency exchange platforms.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2" name="Google Shape;12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73475" y="0"/>
            <a:ext cx="2112926" cy="193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